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1" r:id="rId14"/>
    <p:sldId id="268" r:id="rId15"/>
    <p:sldId id="270" r:id="rId16"/>
    <p:sldId id="272" r:id="rId1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7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651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11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866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7378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t-EE" smtClean="0"/>
              <a:t>Redigeeri juhtslaidi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7859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t-EE" smtClean="0"/>
              <a:t>Redigeeri juhtslaidi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8574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6233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712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7388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3821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07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608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629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341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176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327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E904E6-12EB-4701-B341-774C4DC0BEE0}" type="datetimeFigureOut">
              <a:rPr lang="et-EE" smtClean="0"/>
              <a:t>15.10.2021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9FCC93-E5ED-429B-BD36-EA45E918319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15780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50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6" y="540329"/>
            <a:ext cx="7189385" cy="3491345"/>
          </a:xfrm>
          <a:prstGeom prst="rect">
            <a:avLst/>
          </a:prstGeom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59" y="540329"/>
            <a:ext cx="4331277" cy="577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80" y="218368"/>
            <a:ext cx="4031673" cy="3023755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3656561"/>
            <a:ext cx="5929745" cy="2879632"/>
          </a:xfrm>
          <a:prstGeom prst="rect">
            <a:avLst/>
          </a:prstGeom>
        </p:spPr>
      </p:pic>
      <p:pic>
        <p:nvPicPr>
          <p:cNvPr id="2" name="Pilt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91"/>
          <a:stretch/>
        </p:blipFill>
        <p:spPr>
          <a:xfrm>
            <a:off x="242456" y="260718"/>
            <a:ext cx="4523508" cy="42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6" y="3435926"/>
            <a:ext cx="7581816" cy="2874817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92" y="275263"/>
            <a:ext cx="6137564" cy="2980554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246" y="858980"/>
            <a:ext cx="2502858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4" y="201325"/>
            <a:ext cx="2711053" cy="3614738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10" y="3194491"/>
            <a:ext cx="2447764" cy="3507808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12801" r="375" b="30266"/>
          <a:stretch/>
        </p:blipFill>
        <p:spPr>
          <a:xfrm>
            <a:off x="4769087" y="201325"/>
            <a:ext cx="3693968" cy="2804135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/>
          <a:stretch/>
        </p:blipFill>
        <p:spPr>
          <a:xfrm>
            <a:off x="6948580" y="3167758"/>
            <a:ext cx="5033230" cy="353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t="7071" r="5825" b="27879"/>
          <a:stretch/>
        </p:blipFill>
        <p:spPr>
          <a:xfrm>
            <a:off x="7583592" y="997529"/>
            <a:ext cx="4068079" cy="5070764"/>
          </a:xfrm>
          <a:prstGeom prst="rect">
            <a:avLst/>
          </a:prstGeom>
        </p:spPr>
      </p:pic>
      <p:pic>
        <p:nvPicPr>
          <p:cNvPr id="7" name="Sisu kohatäid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4" y="401204"/>
            <a:ext cx="5657406" cy="2750128"/>
          </a:xfrm>
        </p:spPr>
      </p:pic>
      <p:pic>
        <p:nvPicPr>
          <p:cNvPr id="8" name="Pilt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r="7836" b="10138"/>
          <a:stretch/>
        </p:blipFill>
        <p:spPr>
          <a:xfrm>
            <a:off x="766550" y="3379931"/>
            <a:ext cx="6165273" cy="301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0"/>
          <a:stretch/>
        </p:blipFill>
        <p:spPr>
          <a:xfrm>
            <a:off x="4494212" y="103909"/>
            <a:ext cx="7436032" cy="304107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t="12886" r="9941" b="14401"/>
          <a:stretch/>
        </p:blipFill>
        <p:spPr>
          <a:xfrm>
            <a:off x="374073" y="3297382"/>
            <a:ext cx="6816436" cy="32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8"/>
          <a:stretch/>
        </p:blipFill>
        <p:spPr>
          <a:xfrm>
            <a:off x="3150863" y="145472"/>
            <a:ext cx="5605210" cy="65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5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636" y="484908"/>
            <a:ext cx="4821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Day 1</a:t>
            </a:r>
            <a:endParaRPr lang="et-EE" sz="3200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" y="1279812"/>
            <a:ext cx="4793673" cy="2696441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3" y="3671454"/>
            <a:ext cx="5015345" cy="24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3" y="288521"/>
            <a:ext cx="6623792" cy="3216679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3377046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7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89" y="443346"/>
            <a:ext cx="6077528" cy="4558146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4" y="865914"/>
            <a:ext cx="4234295" cy="56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0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1938" y="-458197"/>
            <a:ext cx="3460689" cy="7261771"/>
          </a:xfrm>
          <a:prstGeom prst="rect">
            <a:avLst/>
          </a:prstGeom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777" y="721907"/>
            <a:ext cx="3276304" cy="53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655" y="387927"/>
            <a:ext cx="529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Day 2</a:t>
            </a:r>
            <a:endParaRPr lang="et-EE" sz="2800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" r="11343" b="6456"/>
          <a:stretch/>
        </p:blipFill>
        <p:spPr>
          <a:xfrm>
            <a:off x="2766132" y="221673"/>
            <a:ext cx="5689917" cy="2668723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19" y="3056650"/>
            <a:ext cx="7239195" cy="35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527" y="457200"/>
            <a:ext cx="6386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Day 3</a:t>
            </a:r>
            <a:endParaRPr lang="et-EE" sz="3200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1587883"/>
            <a:ext cx="7287491" cy="3542531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14" y="1041975"/>
            <a:ext cx="4173386" cy="49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8" y="1129914"/>
            <a:ext cx="3377623" cy="4503497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>
          <a:xfrm>
            <a:off x="1504950" y="235527"/>
            <a:ext cx="4913745" cy="3375120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b="18346"/>
          <a:stretch/>
        </p:blipFill>
        <p:spPr>
          <a:xfrm>
            <a:off x="724766" y="3846175"/>
            <a:ext cx="6474112" cy="26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8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0" y="683338"/>
            <a:ext cx="6252911" cy="3036570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1" y="3926093"/>
            <a:ext cx="5666509" cy="2751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673" y="221673"/>
            <a:ext cx="570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Day 4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5903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õige">
  <a:themeElements>
    <a:clrScheme name="Lõig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Lõig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õig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TM02900771[[fn=Lõik]]</Template>
  <TotalTime>64</TotalTime>
  <Words>8</Words>
  <Application>Microsoft Office PowerPoint</Application>
  <PresentationFormat>Laiekraan</PresentationFormat>
  <Paragraphs>4</Paragraphs>
  <Slides>16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Lõige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Tamsalu Gümnaasium</dc:creator>
  <cp:lastModifiedBy>Tamsalu Gümnaasium</cp:lastModifiedBy>
  <cp:revision>9</cp:revision>
  <dcterms:created xsi:type="dcterms:W3CDTF">2021-10-15T07:03:44Z</dcterms:created>
  <dcterms:modified xsi:type="dcterms:W3CDTF">2021-10-15T08:10:54Z</dcterms:modified>
</cp:coreProperties>
</file>